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6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Bold" panose="020B0604020202020204" charset="0"/>
      <p:regular r:id="rId8"/>
      <p:bold r:id="rId9"/>
    </p:embeddedFont>
    <p:embeddedFont>
      <p:font typeface="Open Sans Bold Italics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38" autoAdjust="0"/>
  </p:normalViewPr>
  <p:slideViewPr>
    <p:cSldViewPr>
      <p:cViewPr varScale="1">
        <p:scale>
          <a:sx n="37" d="100"/>
          <a:sy n="37" d="100"/>
        </p:scale>
        <p:origin x="9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604223" y="2172736"/>
            <a:ext cx="8044503" cy="6696982"/>
          </a:xfrm>
          <a:custGeom>
            <a:avLst/>
            <a:gdLst/>
            <a:ahLst/>
            <a:cxnLst/>
            <a:rect l="l" t="t" r="r" b="b"/>
            <a:pathLst>
              <a:path w="8044503" h="6696982">
                <a:moveTo>
                  <a:pt x="0" y="0"/>
                </a:moveTo>
                <a:lnTo>
                  <a:pt x="8044503" y="0"/>
                </a:lnTo>
                <a:lnTo>
                  <a:pt x="8044503" y="6696981"/>
                </a:lnTo>
                <a:lnTo>
                  <a:pt x="0" y="6696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143" t="-8065" r="-17091" b="-1833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TextBox 4"/>
          <p:cNvSpPr txBox="1"/>
          <p:nvPr/>
        </p:nvSpPr>
        <p:spPr>
          <a:xfrm>
            <a:off x="9908775" y="2010811"/>
            <a:ext cx="7839793" cy="4906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TOP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úspechy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 v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sezóne</a:t>
            </a:r>
            <a:r>
              <a:rPr lang="sk-SK" sz="4000" dirty="0">
                <a:solidFill>
                  <a:srgbClr val="FFFFFF"/>
                </a:solidFill>
                <a:latin typeface="Open Sans Bold Italics"/>
              </a:rPr>
              <a:t> 2023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:</a:t>
            </a:r>
          </a:p>
          <a:p>
            <a:pPr>
              <a:lnSpc>
                <a:spcPts val="2400"/>
              </a:lnSpc>
            </a:pPr>
            <a:endParaRPr lang="en-US" sz="4000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2.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ÁzP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Samarkand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2.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AmP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Villarrica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10.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EH,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Krakow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člen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štafety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10.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AmP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Pucon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10.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AmP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Havana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11. MS,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akvatlon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Ibiza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35. ME,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Madrid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2565" y="723942"/>
            <a:ext cx="1193763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Richard VARGA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2724685" y="6179038"/>
            <a:ext cx="3503616" cy="3795237"/>
          </a:xfrm>
          <a:custGeom>
            <a:avLst/>
            <a:gdLst/>
            <a:ahLst/>
            <a:cxnLst/>
            <a:rect l="l" t="t" r="r" b="b"/>
            <a:pathLst>
              <a:path w="3503616" h="3795237">
                <a:moveTo>
                  <a:pt x="0" y="0"/>
                </a:moveTo>
                <a:lnTo>
                  <a:pt x="3503617" y="0"/>
                </a:lnTo>
                <a:lnTo>
                  <a:pt x="3503617" y="3795237"/>
                </a:lnTo>
                <a:lnTo>
                  <a:pt x="0" y="37952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108" t="-20500" r="-52687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Freeform 4"/>
          <p:cNvSpPr/>
          <p:nvPr/>
        </p:nvSpPr>
        <p:spPr>
          <a:xfrm>
            <a:off x="12523247" y="1868606"/>
            <a:ext cx="5042192" cy="4181348"/>
          </a:xfrm>
          <a:custGeom>
            <a:avLst/>
            <a:gdLst/>
            <a:ahLst/>
            <a:cxnLst/>
            <a:rect l="l" t="t" r="r" b="b"/>
            <a:pathLst>
              <a:path w="5042192" h="4181348">
                <a:moveTo>
                  <a:pt x="0" y="0"/>
                </a:moveTo>
                <a:lnTo>
                  <a:pt x="5042192" y="0"/>
                </a:lnTo>
                <a:lnTo>
                  <a:pt x="5042192" y="4181348"/>
                </a:lnTo>
                <a:lnTo>
                  <a:pt x="0" y="4181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989" t="-8023" b="-1300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5" name="Freeform 5"/>
          <p:cNvSpPr/>
          <p:nvPr/>
        </p:nvSpPr>
        <p:spPr>
          <a:xfrm>
            <a:off x="5192174" y="1868606"/>
            <a:ext cx="6272022" cy="4181348"/>
          </a:xfrm>
          <a:custGeom>
            <a:avLst/>
            <a:gdLst/>
            <a:ahLst/>
            <a:cxnLst/>
            <a:rect l="l" t="t" r="r" b="b"/>
            <a:pathLst>
              <a:path w="6272022" h="4181348">
                <a:moveTo>
                  <a:pt x="0" y="0"/>
                </a:moveTo>
                <a:lnTo>
                  <a:pt x="6272022" y="0"/>
                </a:lnTo>
                <a:lnTo>
                  <a:pt x="6272022" y="4181348"/>
                </a:lnTo>
                <a:lnTo>
                  <a:pt x="0" y="41813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6" name="Freeform 6"/>
          <p:cNvSpPr/>
          <p:nvPr/>
        </p:nvSpPr>
        <p:spPr>
          <a:xfrm>
            <a:off x="752565" y="1923003"/>
            <a:ext cx="3437709" cy="4126952"/>
          </a:xfrm>
          <a:custGeom>
            <a:avLst/>
            <a:gdLst/>
            <a:ahLst/>
            <a:cxnLst/>
            <a:rect l="l" t="t" r="r" b="b"/>
            <a:pathLst>
              <a:path w="3437709" h="4126952">
                <a:moveTo>
                  <a:pt x="0" y="0"/>
                </a:moveTo>
                <a:lnTo>
                  <a:pt x="3437709" y="0"/>
                </a:lnTo>
                <a:lnTo>
                  <a:pt x="3437709" y="4126951"/>
                </a:lnTo>
                <a:lnTo>
                  <a:pt x="0" y="41269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9441" r="-30632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7" name="Freeform 7"/>
          <p:cNvSpPr/>
          <p:nvPr/>
        </p:nvSpPr>
        <p:spPr>
          <a:xfrm>
            <a:off x="10161103" y="6179038"/>
            <a:ext cx="3840424" cy="3795237"/>
          </a:xfrm>
          <a:custGeom>
            <a:avLst/>
            <a:gdLst/>
            <a:ahLst/>
            <a:cxnLst/>
            <a:rect l="l" t="t" r="r" b="b"/>
            <a:pathLst>
              <a:path w="3840424" h="3795237">
                <a:moveTo>
                  <a:pt x="0" y="0"/>
                </a:moveTo>
                <a:lnTo>
                  <a:pt x="3840424" y="0"/>
                </a:lnTo>
                <a:lnTo>
                  <a:pt x="3840424" y="3795237"/>
                </a:lnTo>
                <a:lnTo>
                  <a:pt x="0" y="37952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6024" t="-14080" r="-23083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752565" y="723942"/>
            <a:ext cx="1193763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Richard VARGA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84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Open Sans Bold</vt:lpstr>
      <vt:lpstr>Calibri</vt:lpstr>
      <vt:lpstr>Open Sans Bold Italics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prezentacia_triatlonista_2023</dc:title>
  <dc:creator>Skanderova,Jana,CZ-Praha,Nespresso B2B</dc:creator>
  <cp:lastModifiedBy>Skanderova,Jana,CZ-Praha,Nespresso B2B</cp:lastModifiedBy>
  <cp:revision>3</cp:revision>
  <dcterms:created xsi:type="dcterms:W3CDTF">2006-08-16T00:00:00Z</dcterms:created>
  <dcterms:modified xsi:type="dcterms:W3CDTF">2024-02-01T09:06:41Z</dcterms:modified>
  <dc:identifier>DAF2YkX7hkY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2024-02-01T09:05:21Z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c845172d-e856-402b-b8ac-8db4f076a6e2</vt:lpwstr>
  </property>
  <property fmtid="{D5CDD505-2E9C-101B-9397-08002B2CF9AE}" pid="8" name="MSIP_Label_1ada0a2f-b917-4d51-b0d0-d418a10c8b23_ContentBits">
    <vt:lpwstr>0</vt:lpwstr>
  </property>
</Properties>
</file>