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7" r:id="rId2"/>
    <p:sldId id="270" r:id="rId3"/>
    <p:sldId id="269" r:id="rId4"/>
    <p:sldId id="268" r:id="rId5"/>
  </p:sldIdLst>
  <p:sldSz cx="18288000" cy="10287000"/>
  <p:notesSz cx="6858000" cy="9144000"/>
  <p:embeddedFontLst>
    <p:embeddedFont>
      <p:font typeface="Open Sans Bold" panose="020B0604020202020204" charset="0"/>
      <p:regular r:id="rId6"/>
      <p:bold r:id="rId7"/>
    </p:embeddedFont>
    <p:embeddedFont>
      <p:font typeface="Open Sans Bold Italics" panose="020B060402020202020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C45F0F-91AA-4189-A677-9E98B1AF26C5}" v="2" dt="2025-02-17T09:17:36.5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38" autoAdjust="0"/>
  </p:normalViewPr>
  <p:slideViewPr>
    <p:cSldViewPr>
      <p:cViewPr varScale="1">
        <p:scale>
          <a:sx n="47" d="100"/>
          <a:sy n="47" d="100"/>
        </p:scale>
        <p:origin x="50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kanderova,Jana,CZ-Praha,Nespresso B2B" userId="212f57c1-3589-4e0a-a34b-b9881cebfa2c" providerId="ADAL" clId="{36C45F0F-91AA-4189-A677-9E98B1AF26C5}"/>
    <pc:docChg chg="custSel modSld">
      <pc:chgData name="Skanderova,Jana,CZ-Praha,Nespresso B2B" userId="212f57c1-3589-4e0a-a34b-b9881cebfa2c" providerId="ADAL" clId="{36C45F0F-91AA-4189-A677-9E98B1AF26C5}" dt="2025-02-17T09:17:58.762" v="13" actId="1076"/>
      <pc:docMkLst>
        <pc:docMk/>
      </pc:docMkLst>
      <pc:sldChg chg="addSp delSp modSp mod">
        <pc:chgData name="Skanderova,Jana,CZ-Praha,Nespresso B2B" userId="212f57c1-3589-4e0a-a34b-b9881cebfa2c" providerId="ADAL" clId="{36C45F0F-91AA-4189-A677-9E98B1AF26C5}" dt="2025-02-17T09:17:21.197" v="6" actId="1076"/>
        <pc:sldMkLst>
          <pc:docMk/>
          <pc:sldMk cId="0" sldId="267"/>
        </pc:sldMkLst>
        <pc:spChg chg="del">
          <ac:chgData name="Skanderova,Jana,CZ-Praha,Nespresso B2B" userId="212f57c1-3589-4e0a-a34b-b9881cebfa2c" providerId="ADAL" clId="{36C45F0F-91AA-4189-A677-9E98B1AF26C5}" dt="2025-02-17T09:17:14.372" v="1" actId="478"/>
          <ac:spMkLst>
            <pc:docMk/>
            <pc:sldMk cId="0" sldId="267"/>
            <ac:spMk id="3" creationId="{00000000-0000-0000-0000-000000000000}"/>
          </ac:spMkLst>
        </pc:spChg>
        <pc:picChg chg="add mod">
          <ac:chgData name="Skanderova,Jana,CZ-Praha,Nespresso B2B" userId="212f57c1-3589-4e0a-a34b-b9881cebfa2c" providerId="ADAL" clId="{36C45F0F-91AA-4189-A677-9E98B1AF26C5}" dt="2025-02-17T09:17:21.197" v="6" actId="1076"/>
          <ac:picMkLst>
            <pc:docMk/>
            <pc:sldMk cId="0" sldId="267"/>
            <ac:picMk id="7" creationId="{B8544FED-8C42-DC5A-4712-BA5A0CCB38D9}"/>
          </ac:picMkLst>
        </pc:picChg>
      </pc:sldChg>
      <pc:sldChg chg="addSp delSp modSp mod">
        <pc:chgData name="Skanderova,Jana,CZ-Praha,Nespresso B2B" userId="212f57c1-3589-4e0a-a34b-b9881cebfa2c" providerId="ADAL" clId="{36C45F0F-91AA-4189-A677-9E98B1AF26C5}" dt="2025-02-17T09:17:58.762" v="13" actId="1076"/>
        <pc:sldMkLst>
          <pc:docMk/>
          <pc:sldMk cId="1821062230" sldId="270"/>
        </pc:sldMkLst>
        <pc:spChg chg="del">
          <ac:chgData name="Skanderova,Jana,CZ-Praha,Nespresso B2B" userId="212f57c1-3589-4e0a-a34b-b9881cebfa2c" providerId="ADAL" clId="{36C45F0F-91AA-4189-A677-9E98B1AF26C5}" dt="2025-02-17T09:17:38.327" v="8" actId="478"/>
          <ac:spMkLst>
            <pc:docMk/>
            <pc:sldMk cId="1821062230" sldId="270"/>
            <ac:spMk id="3" creationId="{807817AE-007D-D27A-EA9A-3FCD1EEB4B01}"/>
          </ac:spMkLst>
        </pc:spChg>
        <pc:spChg chg="mod">
          <ac:chgData name="Skanderova,Jana,CZ-Praha,Nespresso B2B" userId="212f57c1-3589-4e0a-a34b-b9881cebfa2c" providerId="ADAL" clId="{36C45F0F-91AA-4189-A677-9E98B1AF26C5}" dt="2025-02-17T09:17:58.762" v="13" actId="1076"/>
          <ac:spMkLst>
            <pc:docMk/>
            <pc:sldMk cId="1821062230" sldId="270"/>
            <ac:spMk id="5" creationId="{09BFFAAF-383C-523D-47FF-64C0E7E8E715}"/>
          </ac:spMkLst>
        </pc:spChg>
        <pc:spChg chg="add mod">
          <ac:chgData name="Skanderova,Jana,CZ-Praha,Nespresso B2B" userId="212f57c1-3589-4e0a-a34b-b9881cebfa2c" providerId="ADAL" clId="{36C45F0F-91AA-4189-A677-9E98B1AF26C5}" dt="2025-02-17T09:17:44.463" v="11" actId="1076"/>
          <ac:spMkLst>
            <pc:docMk/>
            <pc:sldMk cId="1821062230" sldId="270"/>
            <ac:spMk id="6" creationId="{A9D8C63A-B0B6-7A70-6B0C-3786CB4CFD1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30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04324" y="291587"/>
            <a:ext cx="2989761" cy="1055210"/>
          </a:xfrm>
          <a:custGeom>
            <a:avLst/>
            <a:gdLst/>
            <a:ahLst/>
            <a:cxnLst/>
            <a:rect l="l" t="t" r="r" b="b"/>
            <a:pathLst>
              <a:path w="2989761" h="1055210">
                <a:moveTo>
                  <a:pt x="0" y="0"/>
                </a:moveTo>
                <a:lnTo>
                  <a:pt x="2989762" y="0"/>
                </a:lnTo>
                <a:lnTo>
                  <a:pt x="2989762" y="1055210"/>
                </a:lnTo>
                <a:lnTo>
                  <a:pt x="0" y="10552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4" name="TextBox 4"/>
          <p:cNvSpPr txBox="1"/>
          <p:nvPr/>
        </p:nvSpPr>
        <p:spPr>
          <a:xfrm>
            <a:off x="9509983" y="1418894"/>
            <a:ext cx="8674554" cy="8170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 Bold Italics"/>
              </a:rPr>
              <a:t>TOP </a:t>
            </a:r>
            <a:r>
              <a:rPr lang="en-US" sz="4000" dirty="0" err="1">
                <a:solidFill>
                  <a:srgbClr val="FFFFFF"/>
                </a:solidFill>
                <a:latin typeface="Open Sans Bold Italics"/>
              </a:rPr>
              <a:t>úspechy</a:t>
            </a:r>
            <a:r>
              <a:rPr lang="en-US" sz="4000" dirty="0">
                <a:solidFill>
                  <a:srgbClr val="FFFFFF"/>
                </a:solidFill>
                <a:latin typeface="Open Sans Bold Italics"/>
              </a:rPr>
              <a:t> v </a:t>
            </a:r>
            <a:r>
              <a:rPr lang="en-US" sz="4000" dirty="0" err="1">
                <a:solidFill>
                  <a:srgbClr val="FFFFFF"/>
                </a:solidFill>
                <a:latin typeface="Open Sans Bold Italics"/>
              </a:rPr>
              <a:t>sezóne</a:t>
            </a:r>
            <a:r>
              <a:rPr lang="sk-SK" sz="4000" dirty="0">
                <a:solidFill>
                  <a:srgbClr val="FFFFFF"/>
                </a:solidFill>
                <a:latin typeface="Open Sans Bold Italics"/>
              </a:rPr>
              <a:t> 2024</a:t>
            </a:r>
            <a:r>
              <a:rPr lang="en-US" sz="4000" dirty="0">
                <a:solidFill>
                  <a:srgbClr val="FFFFFF"/>
                </a:solidFill>
                <a:latin typeface="Open Sans Bold Italics"/>
              </a:rPr>
              <a:t>:</a:t>
            </a:r>
          </a:p>
          <a:p>
            <a:pPr>
              <a:lnSpc>
                <a:spcPts val="2400"/>
              </a:lnSpc>
            </a:pPr>
            <a:endParaRPr lang="en-US" sz="4000" dirty="0">
              <a:solidFill>
                <a:srgbClr val="FFFFFF"/>
              </a:solidFill>
              <a:latin typeface="Open Sans Bold Italics"/>
            </a:endParaRPr>
          </a:p>
          <a:p>
            <a:pPr>
              <a:lnSpc>
                <a:spcPct val="150000"/>
              </a:lnSpc>
            </a:pPr>
            <a:r>
              <a:rPr lang="cs-CZ" sz="2800" dirty="0">
                <a:solidFill>
                  <a:schemeClr val="bg1"/>
                </a:solidFill>
              </a:rPr>
              <a:t>319. WR triatlon 2024 elita 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solidFill>
                  <a:schemeClr val="bg1"/>
                </a:solidFill>
              </a:rPr>
              <a:t>158. ER triatlon 2024 elita 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solidFill>
                  <a:schemeClr val="bg1"/>
                </a:solidFill>
              </a:rPr>
              <a:t>16. SP </a:t>
            </a:r>
            <a:r>
              <a:rPr lang="cs-CZ" sz="2800" dirty="0" err="1">
                <a:solidFill>
                  <a:schemeClr val="bg1"/>
                </a:solidFill>
              </a:rPr>
              <a:t>akvatlon</a:t>
            </a:r>
            <a:r>
              <a:rPr lang="cs-CZ" sz="2800" dirty="0">
                <a:solidFill>
                  <a:schemeClr val="bg1"/>
                </a:solidFill>
              </a:rPr>
              <a:t> 2024 elita 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solidFill>
                  <a:schemeClr val="bg1"/>
                </a:solidFill>
              </a:rPr>
              <a:t>1.ME </a:t>
            </a:r>
            <a:r>
              <a:rPr lang="cs-CZ" sz="2800" dirty="0" err="1">
                <a:solidFill>
                  <a:schemeClr val="bg1"/>
                </a:solidFill>
              </a:rPr>
              <a:t>akvatlon</a:t>
            </a:r>
            <a:r>
              <a:rPr lang="cs-CZ" sz="2800" dirty="0">
                <a:solidFill>
                  <a:schemeClr val="bg1"/>
                </a:solidFill>
              </a:rPr>
              <a:t> Coimbra, POR U23 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solidFill>
                  <a:schemeClr val="bg1"/>
                </a:solidFill>
              </a:rPr>
              <a:t>3. ME kros </a:t>
            </a:r>
            <a:r>
              <a:rPr lang="cs-CZ" sz="2800" dirty="0" err="1">
                <a:solidFill>
                  <a:schemeClr val="bg1"/>
                </a:solidFill>
              </a:rPr>
              <a:t>tri</a:t>
            </a:r>
            <a:r>
              <a:rPr lang="cs-CZ" sz="2800" dirty="0">
                <a:solidFill>
                  <a:schemeClr val="bg1"/>
                </a:solidFill>
              </a:rPr>
              <a:t> Coimbra, POR U23 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solidFill>
                  <a:schemeClr val="bg1"/>
                </a:solidFill>
              </a:rPr>
              <a:t>5. ME </a:t>
            </a:r>
            <a:r>
              <a:rPr lang="cs-CZ" sz="2800" dirty="0" err="1">
                <a:solidFill>
                  <a:schemeClr val="bg1"/>
                </a:solidFill>
              </a:rPr>
              <a:t>akvatlon</a:t>
            </a:r>
            <a:r>
              <a:rPr lang="cs-CZ" sz="2800" dirty="0">
                <a:solidFill>
                  <a:schemeClr val="bg1"/>
                </a:solidFill>
              </a:rPr>
              <a:t> Coimbra, POR elita 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solidFill>
                  <a:schemeClr val="bg1"/>
                </a:solidFill>
              </a:rPr>
              <a:t>6. ME kros TRI Coimbra, POR elita 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solidFill>
                  <a:schemeClr val="bg1"/>
                </a:solidFill>
              </a:rPr>
              <a:t>15. MS triatlon </a:t>
            </a:r>
            <a:r>
              <a:rPr lang="cs-CZ" sz="2800" dirty="0" err="1">
                <a:solidFill>
                  <a:schemeClr val="bg1"/>
                </a:solidFill>
              </a:rPr>
              <a:t>Torremolinos</a:t>
            </a:r>
            <a:r>
              <a:rPr lang="cs-CZ" sz="2800" dirty="0">
                <a:solidFill>
                  <a:schemeClr val="bg1"/>
                </a:solidFill>
              </a:rPr>
              <a:t>, ESP člen </a:t>
            </a:r>
            <a:r>
              <a:rPr lang="cs-CZ" sz="2800" dirty="0" err="1">
                <a:solidFill>
                  <a:schemeClr val="bg1"/>
                </a:solidFill>
              </a:rPr>
              <a:t>štaf</a:t>
            </a:r>
            <a:r>
              <a:rPr lang="cs-CZ" sz="2800" dirty="0">
                <a:solidFill>
                  <a:schemeClr val="bg1"/>
                </a:solidFill>
              </a:rPr>
              <a:t>. U23 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solidFill>
                  <a:schemeClr val="bg1"/>
                </a:solidFill>
              </a:rPr>
              <a:t>16. ME triatlon </a:t>
            </a:r>
            <a:r>
              <a:rPr lang="cs-CZ" sz="2800" dirty="0" err="1">
                <a:solidFill>
                  <a:schemeClr val="bg1"/>
                </a:solidFill>
              </a:rPr>
              <a:t>Balikesir</a:t>
            </a:r>
            <a:r>
              <a:rPr lang="cs-CZ" sz="2800" dirty="0">
                <a:solidFill>
                  <a:schemeClr val="bg1"/>
                </a:solidFill>
              </a:rPr>
              <a:t>, TUR člen </a:t>
            </a:r>
            <a:r>
              <a:rPr lang="cs-CZ" sz="2800" dirty="0" err="1">
                <a:solidFill>
                  <a:schemeClr val="bg1"/>
                </a:solidFill>
              </a:rPr>
              <a:t>štaf</a:t>
            </a:r>
            <a:r>
              <a:rPr lang="cs-CZ" sz="2800" dirty="0">
                <a:solidFill>
                  <a:schemeClr val="bg1"/>
                </a:solidFill>
              </a:rPr>
              <a:t>. elita 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solidFill>
                  <a:schemeClr val="bg1"/>
                </a:solidFill>
              </a:rPr>
              <a:t>23. EP triatlon </a:t>
            </a:r>
            <a:r>
              <a:rPr lang="cs-CZ" sz="2800" dirty="0" err="1">
                <a:solidFill>
                  <a:schemeClr val="bg1"/>
                </a:solidFill>
              </a:rPr>
              <a:t>Rzeszow</a:t>
            </a:r>
            <a:r>
              <a:rPr lang="cs-CZ" sz="2800" dirty="0">
                <a:solidFill>
                  <a:schemeClr val="bg1"/>
                </a:solidFill>
              </a:rPr>
              <a:t>, POL elita 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solidFill>
                  <a:schemeClr val="bg1"/>
                </a:solidFill>
              </a:rPr>
              <a:t>28. SP triatlon Karlove Vary, CZE elita</a:t>
            </a:r>
            <a:endParaRPr lang="en-US" sz="2699" dirty="0">
              <a:solidFill>
                <a:schemeClr val="bg1"/>
              </a:solidFill>
              <a:latin typeface="Open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52565" y="723942"/>
            <a:ext cx="11937631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Open Sans Bold"/>
              </a:rPr>
              <a:t>Peter ROJTÁŠ</a:t>
            </a:r>
          </a:p>
        </p:txBody>
      </p:sp>
      <p:pic>
        <p:nvPicPr>
          <p:cNvPr id="7" name="Picture 6" descr="A group of people riding bikes&#10;&#10;AI-generated content may be incorrect.">
            <a:extLst>
              <a:ext uri="{FF2B5EF4-FFF2-40B4-BE49-F238E27FC236}">
                <a16:creationId xmlns:a16="http://schemas.microsoft.com/office/drawing/2014/main" id="{B8544FED-8C42-DC5A-4712-BA5A0CCB38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48" y="2666711"/>
            <a:ext cx="8801100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30A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D38D4F-9007-2DB2-1E80-AEA9B686A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B6AA6A9-6EB4-59F3-B24A-FB9DB6A2622F}"/>
              </a:ext>
            </a:extLst>
          </p:cNvPr>
          <p:cNvSpPr/>
          <p:nvPr/>
        </p:nvSpPr>
        <p:spPr>
          <a:xfrm>
            <a:off x="15004324" y="291587"/>
            <a:ext cx="2989761" cy="1055210"/>
          </a:xfrm>
          <a:custGeom>
            <a:avLst/>
            <a:gdLst/>
            <a:ahLst/>
            <a:cxnLst/>
            <a:rect l="l" t="t" r="r" b="b"/>
            <a:pathLst>
              <a:path w="2989761" h="1055210">
                <a:moveTo>
                  <a:pt x="0" y="0"/>
                </a:moveTo>
                <a:lnTo>
                  <a:pt x="2989762" y="0"/>
                </a:lnTo>
                <a:lnTo>
                  <a:pt x="2989762" y="1055210"/>
                </a:lnTo>
                <a:lnTo>
                  <a:pt x="0" y="10552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D8A5A0B-1643-9AEC-A462-129E27C071A8}"/>
              </a:ext>
            </a:extLst>
          </p:cNvPr>
          <p:cNvSpPr txBox="1"/>
          <p:nvPr/>
        </p:nvSpPr>
        <p:spPr>
          <a:xfrm>
            <a:off x="9613446" y="1989692"/>
            <a:ext cx="8674554" cy="6878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 Bold Italics"/>
              </a:rPr>
              <a:t>TOP </a:t>
            </a:r>
            <a:r>
              <a:rPr lang="en-US" sz="4000" dirty="0" err="1">
                <a:solidFill>
                  <a:srgbClr val="FFFFFF"/>
                </a:solidFill>
                <a:latin typeface="Open Sans Bold Italics"/>
              </a:rPr>
              <a:t>úspechy</a:t>
            </a:r>
            <a:r>
              <a:rPr lang="en-US" sz="4000" dirty="0">
                <a:solidFill>
                  <a:srgbClr val="FFFFFF"/>
                </a:solidFill>
                <a:latin typeface="Open Sans Bold Italics"/>
              </a:rPr>
              <a:t> v </a:t>
            </a:r>
            <a:r>
              <a:rPr lang="en-US" sz="4000" dirty="0" err="1">
                <a:solidFill>
                  <a:srgbClr val="FFFFFF"/>
                </a:solidFill>
                <a:latin typeface="Open Sans Bold Italics"/>
              </a:rPr>
              <a:t>sezóne</a:t>
            </a:r>
            <a:r>
              <a:rPr lang="sk-SK" sz="4000" dirty="0">
                <a:solidFill>
                  <a:srgbClr val="FFFFFF"/>
                </a:solidFill>
                <a:latin typeface="Open Sans Bold Italics"/>
              </a:rPr>
              <a:t> 2024</a:t>
            </a:r>
            <a:r>
              <a:rPr lang="en-US" sz="4000" dirty="0">
                <a:solidFill>
                  <a:srgbClr val="FFFFFF"/>
                </a:solidFill>
                <a:latin typeface="Open Sans Bold Italics"/>
              </a:rPr>
              <a:t>:</a:t>
            </a:r>
          </a:p>
          <a:p>
            <a:pPr>
              <a:lnSpc>
                <a:spcPts val="2400"/>
              </a:lnSpc>
            </a:pPr>
            <a:endParaRPr lang="cs-CZ" sz="2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cs-CZ" sz="2800" dirty="0">
                <a:solidFill>
                  <a:schemeClr val="bg1"/>
                </a:solidFill>
              </a:rPr>
              <a:t>32. EP triatlon </a:t>
            </a:r>
            <a:r>
              <a:rPr lang="cs-CZ" sz="2800" dirty="0" err="1">
                <a:solidFill>
                  <a:schemeClr val="bg1"/>
                </a:solidFill>
              </a:rPr>
              <a:t>Melilla</a:t>
            </a:r>
            <a:r>
              <a:rPr lang="cs-CZ" sz="2800" dirty="0">
                <a:solidFill>
                  <a:schemeClr val="bg1"/>
                </a:solidFill>
              </a:rPr>
              <a:t>, ESP elita 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solidFill>
                  <a:schemeClr val="bg1"/>
                </a:solidFill>
              </a:rPr>
              <a:t>34. MS triatlon </a:t>
            </a:r>
            <a:r>
              <a:rPr lang="cs-CZ" sz="2800" dirty="0" err="1">
                <a:solidFill>
                  <a:schemeClr val="bg1"/>
                </a:solidFill>
              </a:rPr>
              <a:t>Torremolinos</a:t>
            </a:r>
            <a:r>
              <a:rPr lang="cs-CZ" sz="2800" dirty="0">
                <a:solidFill>
                  <a:schemeClr val="bg1"/>
                </a:solidFill>
              </a:rPr>
              <a:t>, ESP U23 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solidFill>
                  <a:schemeClr val="bg1"/>
                </a:solidFill>
              </a:rPr>
              <a:t>34. ME </a:t>
            </a:r>
            <a:r>
              <a:rPr lang="cs-CZ" sz="2800" dirty="0" err="1">
                <a:solidFill>
                  <a:schemeClr val="bg1"/>
                </a:solidFill>
              </a:rPr>
              <a:t>superšprint</a:t>
            </a:r>
            <a:r>
              <a:rPr lang="cs-CZ" sz="2800" dirty="0">
                <a:solidFill>
                  <a:schemeClr val="bg1"/>
                </a:solidFill>
              </a:rPr>
              <a:t> </a:t>
            </a:r>
            <a:r>
              <a:rPr lang="cs-CZ" sz="2800" dirty="0" err="1">
                <a:solidFill>
                  <a:schemeClr val="bg1"/>
                </a:solidFill>
              </a:rPr>
              <a:t>tri</a:t>
            </a:r>
            <a:r>
              <a:rPr lang="cs-CZ" sz="2800" dirty="0">
                <a:solidFill>
                  <a:schemeClr val="bg1"/>
                </a:solidFill>
              </a:rPr>
              <a:t> </a:t>
            </a:r>
            <a:r>
              <a:rPr lang="cs-CZ" sz="2800" dirty="0" err="1">
                <a:solidFill>
                  <a:schemeClr val="bg1"/>
                </a:solidFill>
              </a:rPr>
              <a:t>Balikesir</a:t>
            </a:r>
            <a:r>
              <a:rPr lang="cs-CZ" sz="2800" dirty="0">
                <a:solidFill>
                  <a:schemeClr val="bg1"/>
                </a:solidFill>
              </a:rPr>
              <a:t>, TUR U23 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solidFill>
                  <a:schemeClr val="bg1"/>
                </a:solidFill>
              </a:rPr>
              <a:t>35. </a:t>
            </a:r>
            <a:r>
              <a:rPr lang="cs-CZ" sz="2800" dirty="0" err="1">
                <a:solidFill>
                  <a:schemeClr val="bg1"/>
                </a:solidFill>
              </a:rPr>
              <a:t>AfP</a:t>
            </a:r>
            <a:r>
              <a:rPr lang="cs-CZ" sz="2800" dirty="0">
                <a:solidFill>
                  <a:schemeClr val="bg1"/>
                </a:solidFill>
              </a:rPr>
              <a:t> triatlon </a:t>
            </a:r>
            <a:r>
              <a:rPr lang="cs-CZ" sz="2800" dirty="0" err="1">
                <a:solidFill>
                  <a:schemeClr val="bg1"/>
                </a:solidFill>
              </a:rPr>
              <a:t>Hammamet</a:t>
            </a:r>
            <a:r>
              <a:rPr lang="cs-CZ" sz="2800" dirty="0">
                <a:solidFill>
                  <a:schemeClr val="bg1"/>
                </a:solidFill>
              </a:rPr>
              <a:t>, TUN elita 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solidFill>
                  <a:schemeClr val="bg1"/>
                </a:solidFill>
              </a:rPr>
              <a:t>40. SP triatlon </a:t>
            </a:r>
            <a:r>
              <a:rPr lang="cs-CZ" sz="2800" dirty="0" err="1">
                <a:solidFill>
                  <a:schemeClr val="bg1"/>
                </a:solidFill>
              </a:rPr>
              <a:t>Rím</a:t>
            </a:r>
            <a:r>
              <a:rPr lang="cs-CZ" sz="2800" dirty="0">
                <a:solidFill>
                  <a:schemeClr val="bg1"/>
                </a:solidFill>
              </a:rPr>
              <a:t>, ITA elita 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solidFill>
                  <a:schemeClr val="bg1"/>
                </a:solidFill>
              </a:rPr>
              <a:t>55. ME </a:t>
            </a:r>
            <a:r>
              <a:rPr lang="cs-CZ" sz="2800" dirty="0" err="1">
                <a:solidFill>
                  <a:schemeClr val="bg1"/>
                </a:solidFill>
              </a:rPr>
              <a:t>superšprint</a:t>
            </a:r>
            <a:r>
              <a:rPr lang="cs-CZ" sz="2800" dirty="0">
                <a:solidFill>
                  <a:schemeClr val="bg1"/>
                </a:solidFill>
              </a:rPr>
              <a:t> </a:t>
            </a:r>
            <a:r>
              <a:rPr lang="cs-CZ" sz="2800" dirty="0" err="1">
                <a:solidFill>
                  <a:schemeClr val="bg1"/>
                </a:solidFill>
              </a:rPr>
              <a:t>tri</a:t>
            </a:r>
            <a:r>
              <a:rPr lang="cs-CZ" sz="2800" dirty="0">
                <a:solidFill>
                  <a:schemeClr val="bg1"/>
                </a:solidFill>
              </a:rPr>
              <a:t> </a:t>
            </a:r>
            <a:r>
              <a:rPr lang="cs-CZ" sz="2800" dirty="0" err="1">
                <a:solidFill>
                  <a:schemeClr val="bg1"/>
                </a:solidFill>
              </a:rPr>
              <a:t>Balikesir</a:t>
            </a:r>
            <a:r>
              <a:rPr lang="cs-CZ" sz="2800" dirty="0">
                <a:solidFill>
                  <a:schemeClr val="bg1"/>
                </a:solidFill>
              </a:rPr>
              <a:t>, TUR elita 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solidFill>
                  <a:schemeClr val="bg1"/>
                </a:solidFill>
              </a:rPr>
              <a:t>1. M-SR triatlon </a:t>
            </a:r>
            <a:r>
              <a:rPr lang="cs-CZ" sz="2800" dirty="0" err="1">
                <a:solidFill>
                  <a:schemeClr val="bg1"/>
                </a:solidFill>
              </a:rPr>
              <a:t>absolut</a:t>
            </a:r>
            <a:r>
              <a:rPr lang="cs-CZ" sz="2800" dirty="0">
                <a:solidFill>
                  <a:schemeClr val="bg1"/>
                </a:solidFill>
              </a:rPr>
              <a:t>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cs-CZ" sz="2800" dirty="0">
                <a:solidFill>
                  <a:schemeClr val="bg1"/>
                </a:solidFill>
              </a:rPr>
              <a:t>M-SR </a:t>
            </a:r>
            <a:r>
              <a:rPr lang="cs-CZ" sz="2800" dirty="0" err="1">
                <a:solidFill>
                  <a:schemeClr val="bg1"/>
                </a:solidFill>
              </a:rPr>
              <a:t>šprint</a:t>
            </a:r>
            <a:r>
              <a:rPr lang="cs-CZ" sz="2800" dirty="0">
                <a:solidFill>
                  <a:schemeClr val="bg1"/>
                </a:solidFill>
              </a:rPr>
              <a:t> triatlon </a:t>
            </a:r>
            <a:r>
              <a:rPr lang="cs-CZ" sz="2800" dirty="0" err="1">
                <a:solidFill>
                  <a:schemeClr val="bg1"/>
                </a:solidFill>
              </a:rPr>
              <a:t>absolut</a:t>
            </a:r>
            <a:r>
              <a:rPr lang="cs-CZ" sz="2800" dirty="0">
                <a:solidFill>
                  <a:schemeClr val="bg1"/>
                </a:solidFill>
              </a:rPr>
              <a:t>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cs-CZ" sz="2800" dirty="0">
                <a:solidFill>
                  <a:schemeClr val="bg1"/>
                </a:solidFill>
              </a:rPr>
              <a:t>2. M-SR </a:t>
            </a:r>
            <a:r>
              <a:rPr lang="cs-CZ" sz="2800" dirty="0" err="1">
                <a:solidFill>
                  <a:schemeClr val="bg1"/>
                </a:solidFill>
              </a:rPr>
              <a:t>superšprint</a:t>
            </a:r>
            <a:r>
              <a:rPr lang="cs-CZ" sz="2800" dirty="0">
                <a:solidFill>
                  <a:schemeClr val="bg1"/>
                </a:solidFill>
              </a:rPr>
              <a:t> triatlon </a:t>
            </a:r>
            <a:r>
              <a:rPr lang="cs-CZ" sz="2800" dirty="0" err="1">
                <a:solidFill>
                  <a:schemeClr val="bg1"/>
                </a:solidFill>
              </a:rPr>
              <a:t>absolut</a:t>
            </a:r>
            <a:endParaRPr lang="en-US" sz="2699" dirty="0">
              <a:solidFill>
                <a:schemeClr val="bg1"/>
              </a:solidFill>
              <a:latin typeface="Open Sans Bold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09BFFAAF-383C-523D-47FF-64C0E7E8E715}"/>
              </a:ext>
            </a:extLst>
          </p:cNvPr>
          <p:cNvSpPr txBox="1"/>
          <p:nvPr/>
        </p:nvSpPr>
        <p:spPr>
          <a:xfrm>
            <a:off x="990600" y="975530"/>
            <a:ext cx="11937631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Open Sans Bold"/>
              </a:rPr>
              <a:t>Peter ROJTÁŠ</a:t>
            </a: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A9D8C63A-B0B6-7A70-6B0C-3786CB4CFD1F}"/>
              </a:ext>
            </a:extLst>
          </p:cNvPr>
          <p:cNvSpPr/>
          <p:nvPr/>
        </p:nvSpPr>
        <p:spPr>
          <a:xfrm>
            <a:off x="1143000" y="3363595"/>
            <a:ext cx="7239000" cy="4553583"/>
          </a:xfrm>
          <a:custGeom>
            <a:avLst/>
            <a:gdLst/>
            <a:ahLst/>
            <a:cxnLst/>
            <a:rect l="l" t="t" r="r" b="b"/>
            <a:pathLst>
              <a:path w="6144574" h="4096383">
                <a:moveTo>
                  <a:pt x="0" y="0"/>
                </a:moveTo>
                <a:lnTo>
                  <a:pt x="6144573" y="0"/>
                </a:lnTo>
                <a:lnTo>
                  <a:pt x="6144573" y="4096383"/>
                </a:lnTo>
                <a:lnTo>
                  <a:pt x="0" y="40963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SK"/>
          </a:p>
        </p:txBody>
      </p:sp>
    </p:spTree>
    <p:extLst>
      <p:ext uri="{BB962C8B-B14F-4D97-AF65-F5344CB8AC3E}">
        <p14:creationId xmlns:p14="http://schemas.microsoft.com/office/powerpoint/2010/main" val="1821062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30A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0BD901-0092-B521-634C-7C2A27248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F1FFB5E-1185-925D-9C3A-9FA9157B78DA}"/>
              </a:ext>
            </a:extLst>
          </p:cNvPr>
          <p:cNvSpPr/>
          <p:nvPr/>
        </p:nvSpPr>
        <p:spPr>
          <a:xfrm>
            <a:off x="15004324" y="291587"/>
            <a:ext cx="2989761" cy="1055210"/>
          </a:xfrm>
          <a:custGeom>
            <a:avLst/>
            <a:gdLst/>
            <a:ahLst/>
            <a:cxnLst/>
            <a:rect l="l" t="t" r="r" b="b"/>
            <a:pathLst>
              <a:path w="2989761" h="1055210">
                <a:moveTo>
                  <a:pt x="0" y="0"/>
                </a:moveTo>
                <a:lnTo>
                  <a:pt x="2989762" y="0"/>
                </a:lnTo>
                <a:lnTo>
                  <a:pt x="2989762" y="1055210"/>
                </a:lnTo>
                <a:lnTo>
                  <a:pt x="0" y="10552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ADC245A-B340-F7DE-73AC-F248D9053134}"/>
              </a:ext>
            </a:extLst>
          </p:cNvPr>
          <p:cNvSpPr/>
          <p:nvPr/>
        </p:nvSpPr>
        <p:spPr>
          <a:xfrm>
            <a:off x="506016" y="2397576"/>
            <a:ext cx="8637984" cy="6424502"/>
          </a:xfrm>
          <a:custGeom>
            <a:avLst/>
            <a:gdLst/>
            <a:ahLst/>
            <a:cxnLst/>
            <a:rect l="l" t="t" r="r" b="b"/>
            <a:pathLst>
              <a:path w="8637984" h="6424502">
                <a:moveTo>
                  <a:pt x="0" y="0"/>
                </a:moveTo>
                <a:lnTo>
                  <a:pt x="8637984" y="0"/>
                </a:lnTo>
                <a:lnTo>
                  <a:pt x="8637984" y="6424502"/>
                </a:lnTo>
                <a:lnTo>
                  <a:pt x="0" y="64245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962" r="-6600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E100D63-2B08-5F60-512C-AA9B996B9951}"/>
              </a:ext>
            </a:extLst>
          </p:cNvPr>
          <p:cNvSpPr txBox="1"/>
          <p:nvPr/>
        </p:nvSpPr>
        <p:spPr>
          <a:xfrm>
            <a:off x="9613446" y="1989692"/>
            <a:ext cx="8674554" cy="7078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 Bold Italics"/>
              </a:rPr>
              <a:t>TOP </a:t>
            </a:r>
            <a:r>
              <a:rPr lang="en-US" sz="4000" dirty="0" err="1">
                <a:solidFill>
                  <a:srgbClr val="FFFFFF"/>
                </a:solidFill>
                <a:latin typeface="Open Sans Bold Italics"/>
              </a:rPr>
              <a:t>úspechy</a:t>
            </a:r>
            <a:r>
              <a:rPr lang="en-US" sz="4000" dirty="0">
                <a:solidFill>
                  <a:srgbClr val="FFFFFF"/>
                </a:solidFill>
                <a:latin typeface="Open Sans Bold Italics"/>
              </a:rPr>
              <a:t> v </a:t>
            </a:r>
            <a:r>
              <a:rPr lang="en-US" sz="4000" dirty="0" err="1">
                <a:solidFill>
                  <a:srgbClr val="FFFFFF"/>
                </a:solidFill>
                <a:latin typeface="Open Sans Bold Italics"/>
              </a:rPr>
              <a:t>sezóne</a:t>
            </a:r>
            <a:r>
              <a:rPr lang="sk-SK" sz="4000" dirty="0">
                <a:solidFill>
                  <a:srgbClr val="FFFFFF"/>
                </a:solidFill>
                <a:latin typeface="Open Sans Bold Italics"/>
              </a:rPr>
              <a:t> 2023</a:t>
            </a:r>
            <a:r>
              <a:rPr lang="en-US" sz="4000" dirty="0">
                <a:solidFill>
                  <a:srgbClr val="FFFFFF"/>
                </a:solidFill>
                <a:latin typeface="Open Sans Bold Italics"/>
              </a:rPr>
              <a:t>:</a:t>
            </a:r>
          </a:p>
          <a:p>
            <a:pPr>
              <a:lnSpc>
                <a:spcPts val="2400"/>
              </a:lnSpc>
            </a:pPr>
            <a:endParaRPr lang="en-US" sz="4000" dirty="0">
              <a:solidFill>
                <a:srgbClr val="FFFFFF"/>
              </a:solidFill>
              <a:latin typeface="Open Sans Bold Italics"/>
            </a:endParaRPr>
          </a:p>
          <a:p>
            <a:pPr>
              <a:lnSpc>
                <a:spcPts val="4319"/>
              </a:lnSpc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5. 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miesto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AfP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triatlon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Les Berges du Lac (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elita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)</a:t>
            </a:r>
          </a:p>
          <a:p>
            <a:pPr>
              <a:lnSpc>
                <a:spcPts val="4319"/>
              </a:lnSpc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7. 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miesto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MS, 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akvatlon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, Ibiza (U23)</a:t>
            </a:r>
          </a:p>
          <a:p>
            <a:pPr>
              <a:lnSpc>
                <a:spcPts val="4319"/>
              </a:lnSpc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7. 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miesto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ÁzP,triatlon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, Pokhara (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elita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)</a:t>
            </a:r>
          </a:p>
          <a:p>
            <a:pPr>
              <a:lnSpc>
                <a:spcPts val="4319"/>
              </a:lnSpc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10. 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miesto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EH, 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triatlon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, Krakow (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člen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štafety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)</a:t>
            </a:r>
          </a:p>
          <a:p>
            <a:pPr>
              <a:lnSpc>
                <a:spcPts val="4319"/>
              </a:lnSpc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24. 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miesto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ME, 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šprint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triatlon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Belikesir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(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elita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)</a:t>
            </a:r>
          </a:p>
          <a:p>
            <a:pPr>
              <a:lnSpc>
                <a:spcPts val="4319"/>
              </a:lnSpc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26. 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miesto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MS, 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akvatlon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, Ibiza (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elita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)</a:t>
            </a:r>
          </a:p>
          <a:p>
            <a:pPr>
              <a:lnSpc>
                <a:spcPts val="4319"/>
              </a:lnSpc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37. 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miesto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SP, 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triatlon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Karlove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Vary (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elita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)</a:t>
            </a:r>
          </a:p>
          <a:p>
            <a:pPr>
              <a:lnSpc>
                <a:spcPts val="4319"/>
              </a:lnSpc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38. 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miesto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MS, 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triatlon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, Pontevedra (U23)</a:t>
            </a:r>
          </a:p>
          <a:p>
            <a:pPr>
              <a:lnSpc>
                <a:spcPts val="4319"/>
              </a:lnSpc>
            </a:pPr>
            <a:r>
              <a:rPr lang="en-US" sz="2800" dirty="0">
                <a:solidFill>
                  <a:srgbClr val="FFFFFF"/>
                </a:solidFill>
                <a:latin typeface="+mj-lt"/>
              </a:rPr>
              <a:t>38. 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miesto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SP, 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triatlon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Rím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(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elita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)</a:t>
            </a:r>
            <a:endParaRPr lang="sk-SK" sz="2800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ts val="4319"/>
              </a:lnSpc>
            </a:pPr>
            <a:r>
              <a:rPr lang="sk-SK" sz="2800" dirty="0">
                <a:solidFill>
                  <a:srgbClr val="FFFFFF"/>
                </a:solidFill>
                <a:latin typeface="+mj-lt"/>
              </a:rPr>
              <a:t>1. 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miesto</a:t>
            </a:r>
            <a:r>
              <a:rPr lang="en-US" sz="2800" dirty="0">
                <a:solidFill>
                  <a:srgbClr val="FFFFFF"/>
                </a:solidFill>
                <a:latin typeface="+mj-lt"/>
              </a:rPr>
              <a:t> M-SR, </a:t>
            </a:r>
            <a:r>
              <a:rPr lang="en-US" sz="2800" dirty="0" err="1">
                <a:solidFill>
                  <a:srgbClr val="FFFFFF"/>
                </a:solidFill>
                <a:latin typeface="+mj-lt"/>
              </a:rPr>
              <a:t>triatlon</a:t>
            </a:r>
            <a:endParaRPr lang="en-US" sz="2800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ts val="4319"/>
              </a:lnSpc>
            </a:pPr>
            <a:endParaRPr lang="en-US" sz="2699" dirty="0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E8C3787-8F53-F28F-5543-0401107D7495}"/>
              </a:ext>
            </a:extLst>
          </p:cNvPr>
          <p:cNvSpPr txBox="1"/>
          <p:nvPr/>
        </p:nvSpPr>
        <p:spPr>
          <a:xfrm>
            <a:off x="752565" y="723942"/>
            <a:ext cx="11937631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Open Sans Bold"/>
              </a:rPr>
              <a:t>Peter ROJTÁŠ</a:t>
            </a:r>
          </a:p>
        </p:txBody>
      </p:sp>
    </p:spTree>
    <p:extLst>
      <p:ext uri="{BB962C8B-B14F-4D97-AF65-F5344CB8AC3E}">
        <p14:creationId xmlns:p14="http://schemas.microsoft.com/office/powerpoint/2010/main" val="3143099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30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04324" y="291587"/>
            <a:ext cx="2989761" cy="1055210"/>
          </a:xfrm>
          <a:custGeom>
            <a:avLst/>
            <a:gdLst/>
            <a:ahLst/>
            <a:cxnLst/>
            <a:rect l="l" t="t" r="r" b="b"/>
            <a:pathLst>
              <a:path w="2989761" h="1055210">
                <a:moveTo>
                  <a:pt x="0" y="0"/>
                </a:moveTo>
                <a:lnTo>
                  <a:pt x="2989762" y="0"/>
                </a:lnTo>
                <a:lnTo>
                  <a:pt x="2989762" y="1055210"/>
                </a:lnTo>
                <a:lnTo>
                  <a:pt x="0" y="10552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3" name="Freeform 3"/>
          <p:cNvSpPr/>
          <p:nvPr/>
        </p:nvSpPr>
        <p:spPr>
          <a:xfrm>
            <a:off x="5253787" y="1863943"/>
            <a:ext cx="6144574" cy="4096383"/>
          </a:xfrm>
          <a:custGeom>
            <a:avLst/>
            <a:gdLst/>
            <a:ahLst/>
            <a:cxnLst/>
            <a:rect l="l" t="t" r="r" b="b"/>
            <a:pathLst>
              <a:path w="6144574" h="4096383">
                <a:moveTo>
                  <a:pt x="0" y="0"/>
                </a:moveTo>
                <a:lnTo>
                  <a:pt x="6144573" y="0"/>
                </a:lnTo>
                <a:lnTo>
                  <a:pt x="6144573" y="4096383"/>
                </a:lnTo>
                <a:lnTo>
                  <a:pt x="0" y="40963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4" name="Freeform 4"/>
          <p:cNvSpPr/>
          <p:nvPr/>
        </p:nvSpPr>
        <p:spPr>
          <a:xfrm>
            <a:off x="443692" y="1863943"/>
            <a:ext cx="3852966" cy="4721144"/>
          </a:xfrm>
          <a:custGeom>
            <a:avLst/>
            <a:gdLst/>
            <a:ahLst/>
            <a:cxnLst/>
            <a:rect l="l" t="t" r="r" b="b"/>
            <a:pathLst>
              <a:path w="3852966" h="4721144">
                <a:moveTo>
                  <a:pt x="0" y="0"/>
                </a:moveTo>
                <a:lnTo>
                  <a:pt x="3852966" y="0"/>
                </a:lnTo>
                <a:lnTo>
                  <a:pt x="3852966" y="4721144"/>
                </a:lnTo>
                <a:lnTo>
                  <a:pt x="0" y="47211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516" r="-40282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5" name="Freeform 5"/>
          <p:cNvSpPr/>
          <p:nvPr/>
        </p:nvSpPr>
        <p:spPr>
          <a:xfrm>
            <a:off x="2757230" y="5961511"/>
            <a:ext cx="5275935" cy="3975589"/>
          </a:xfrm>
          <a:custGeom>
            <a:avLst/>
            <a:gdLst/>
            <a:ahLst/>
            <a:cxnLst/>
            <a:rect l="l" t="t" r="r" b="b"/>
            <a:pathLst>
              <a:path w="5275935" h="3975589">
                <a:moveTo>
                  <a:pt x="0" y="0"/>
                </a:moveTo>
                <a:lnTo>
                  <a:pt x="5275934" y="0"/>
                </a:lnTo>
                <a:lnTo>
                  <a:pt x="5275934" y="3975590"/>
                </a:lnTo>
                <a:lnTo>
                  <a:pt x="0" y="39755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13029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6" name="Freeform 6"/>
          <p:cNvSpPr/>
          <p:nvPr/>
        </p:nvSpPr>
        <p:spPr>
          <a:xfrm>
            <a:off x="12355489" y="1863943"/>
            <a:ext cx="5297670" cy="4952585"/>
          </a:xfrm>
          <a:custGeom>
            <a:avLst/>
            <a:gdLst/>
            <a:ahLst/>
            <a:cxnLst/>
            <a:rect l="l" t="t" r="r" b="b"/>
            <a:pathLst>
              <a:path w="5297670" h="4952585">
                <a:moveTo>
                  <a:pt x="0" y="0"/>
                </a:moveTo>
                <a:lnTo>
                  <a:pt x="5297670" y="0"/>
                </a:lnTo>
                <a:lnTo>
                  <a:pt x="5297670" y="4952585"/>
                </a:lnTo>
                <a:lnTo>
                  <a:pt x="0" y="49525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60487" t="-32750" r="-25667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7" name="Freeform 7"/>
          <p:cNvSpPr/>
          <p:nvPr/>
        </p:nvSpPr>
        <p:spPr>
          <a:xfrm>
            <a:off x="8887612" y="5961511"/>
            <a:ext cx="5530616" cy="3975589"/>
          </a:xfrm>
          <a:custGeom>
            <a:avLst/>
            <a:gdLst/>
            <a:ahLst/>
            <a:cxnLst/>
            <a:rect l="l" t="t" r="r" b="b"/>
            <a:pathLst>
              <a:path w="5530616" h="3975589">
                <a:moveTo>
                  <a:pt x="0" y="0"/>
                </a:moveTo>
                <a:lnTo>
                  <a:pt x="5530616" y="0"/>
                </a:lnTo>
                <a:lnTo>
                  <a:pt x="5530616" y="3975590"/>
                </a:lnTo>
                <a:lnTo>
                  <a:pt x="0" y="397559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7824"/>
            </a:stretch>
          </a:blipFill>
        </p:spPr>
        <p:txBody>
          <a:bodyPr/>
          <a:lstStyle/>
          <a:p>
            <a:endParaRPr lang="en-SK"/>
          </a:p>
        </p:txBody>
      </p:sp>
      <p:sp>
        <p:nvSpPr>
          <p:cNvPr id="8" name="TextBox 8"/>
          <p:cNvSpPr txBox="1"/>
          <p:nvPr/>
        </p:nvSpPr>
        <p:spPr>
          <a:xfrm>
            <a:off x="752565" y="723942"/>
            <a:ext cx="11937631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dirty="0">
                <a:solidFill>
                  <a:srgbClr val="FFFFFF"/>
                </a:solidFill>
                <a:latin typeface="Open Sans Bold"/>
              </a:rPr>
              <a:t>Peter ROJTÁŠ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1ada0a2f-b917-4d51-b0d0-d418a10c8b23}" enabled="1" method="Standard" siteId="{12a3af23-a769-4654-847f-958f3d479f4a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</Words>
  <Application>Microsoft Office PowerPoint</Application>
  <PresentationFormat>Custom</PresentationFormat>
  <Paragraphs>40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Open Sans Bold Italics</vt:lpstr>
      <vt:lpstr>Open Sans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prezentacia_triatlonista_2023</dc:title>
  <dc:creator>Skanderova,Jana,CZ-Praha,Nespresso B2B</dc:creator>
  <cp:lastModifiedBy>Skanderova,Jana,CZ-Praha,Nespresso B2B</cp:lastModifiedBy>
  <cp:revision>4</cp:revision>
  <dcterms:created xsi:type="dcterms:W3CDTF">2006-08-16T00:00:00Z</dcterms:created>
  <dcterms:modified xsi:type="dcterms:W3CDTF">2025-02-17T09:18:03Z</dcterms:modified>
  <dc:identifier>DAF2YkX7hkY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ada0a2f-b917-4d51-b0d0-d418a10c8b23_Enabled">
    <vt:lpwstr>true</vt:lpwstr>
  </property>
  <property fmtid="{D5CDD505-2E9C-101B-9397-08002B2CF9AE}" pid="3" name="MSIP_Label_1ada0a2f-b917-4d51-b0d0-d418a10c8b23_SetDate">
    <vt:lpwstr>2024-02-01T09:06:52Z</vt:lpwstr>
  </property>
  <property fmtid="{D5CDD505-2E9C-101B-9397-08002B2CF9AE}" pid="4" name="MSIP_Label_1ada0a2f-b917-4d51-b0d0-d418a10c8b23_Method">
    <vt:lpwstr>Standard</vt:lpwstr>
  </property>
  <property fmtid="{D5CDD505-2E9C-101B-9397-08002B2CF9AE}" pid="5" name="MSIP_Label_1ada0a2f-b917-4d51-b0d0-d418a10c8b23_Name">
    <vt:lpwstr>1ada0a2f-b917-4d51-b0d0-d418a10c8b23</vt:lpwstr>
  </property>
  <property fmtid="{D5CDD505-2E9C-101B-9397-08002B2CF9AE}" pid="6" name="MSIP_Label_1ada0a2f-b917-4d51-b0d0-d418a10c8b23_SiteId">
    <vt:lpwstr>12a3af23-a769-4654-847f-958f3d479f4a</vt:lpwstr>
  </property>
  <property fmtid="{D5CDD505-2E9C-101B-9397-08002B2CF9AE}" pid="7" name="MSIP_Label_1ada0a2f-b917-4d51-b0d0-d418a10c8b23_ActionId">
    <vt:lpwstr>85c73eaf-5e25-4141-a96d-2a07a66cb1b6</vt:lpwstr>
  </property>
  <property fmtid="{D5CDD505-2E9C-101B-9397-08002B2CF9AE}" pid="8" name="MSIP_Label_1ada0a2f-b917-4d51-b0d0-d418a10c8b23_ContentBits">
    <vt:lpwstr>0</vt:lpwstr>
  </property>
</Properties>
</file>