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70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Bold" panose="020B0604020202020204" charset="0"/>
      <p:regular r:id="rId8"/>
      <p:bold r:id="rId9"/>
    </p:embeddedFont>
    <p:embeddedFont>
      <p:font typeface="Open Sans Bold Italics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38" autoAdjust="0"/>
  </p:normalViewPr>
  <p:slideViewPr>
    <p:cSldViewPr>
      <p:cViewPr varScale="1">
        <p:scale>
          <a:sx n="37" d="100"/>
          <a:sy n="37" d="100"/>
        </p:scale>
        <p:origin x="9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752565" y="2052803"/>
            <a:ext cx="8781056" cy="7359879"/>
          </a:xfrm>
          <a:custGeom>
            <a:avLst/>
            <a:gdLst/>
            <a:ahLst/>
            <a:cxnLst/>
            <a:rect l="l" t="t" r="r" b="b"/>
            <a:pathLst>
              <a:path w="8781056" h="7359879">
                <a:moveTo>
                  <a:pt x="0" y="0"/>
                </a:moveTo>
                <a:lnTo>
                  <a:pt x="8781056" y="0"/>
                </a:lnTo>
                <a:lnTo>
                  <a:pt x="8781056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851" r="-5871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TextBox 4"/>
          <p:cNvSpPr txBox="1"/>
          <p:nvPr/>
        </p:nvSpPr>
        <p:spPr>
          <a:xfrm>
            <a:off x="10396978" y="2731452"/>
            <a:ext cx="8674554" cy="479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TOP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úspechy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 v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sezóne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:</a:t>
            </a:r>
          </a:p>
          <a:p>
            <a:pPr>
              <a:lnSpc>
                <a:spcPts val="2100"/>
              </a:lnSpc>
            </a:pPr>
            <a:endParaRPr lang="en-US" sz="4000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4.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MS,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dlhý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dutalon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Zofingen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6.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MS,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dlhý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Ibiza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6.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ME,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dlhý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Menen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12. Challenge,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dlhý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Roth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- 07:55:20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1. M-SR,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dlhý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1. M-SR,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kros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2565" y="723942"/>
            <a:ext cx="1193763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Ondrej KUBO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6249953" y="1905492"/>
            <a:ext cx="6241486" cy="4733311"/>
          </a:xfrm>
          <a:custGeom>
            <a:avLst/>
            <a:gdLst/>
            <a:ahLst/>
            <a:cxnLst/>
            <a:rect l="l" t="t" r="r" b="b"/>
            <a:pathLst>
              <a:path w="6241486" h="4733311">
                <a:moveTo>
                  <a:pt x="0" y="0"/>
                </a:moveTo>
                <a:lnTo>
                  <a:pt x="6241486" y="0"/>
                </a:lnTo>
                <a:lnTo>
                  <a:pt x="6241486" y="4733311"/>
                </a:lnTo>
                <a:lnTo>
                  <a:pt x="0" y="4733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754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Freeform 4"/>
          <p:cNvSpPr/>
          <p:nvPr/>
        </p:nvSpPr>
        <p:spPr>
          <a:xfrm>
            <a:off x="604223" y="1905492"/>
            <a:ext cx="4538213" cy="4733311"/>
          </a:xfrm>
          <a:custGeom>
            <a:avLst/>
            <a:gdLst/>
            <a:ahLst/>
            <a:cxnLst/>
            <a:rect l="l" t="t" r="r" b="b"/>
            <a:pathLst>
              <a:path w="4538213" h="4733311">
                <a:moveTo>
                  <a:pt x="0" y="0"/>
                </a:moveTo>
                <a:lnTo>
                  <a:pt x="4538213" y="0"/>
                </a:lnTo>
                <a:lnTo>
                  <a:pt x="4538213" y="4733311"/>
                </a:lnTo>
                <a:lnTo>
                  <a:pt x="0" y="47333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054" t="-2044" r="-20592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5" name="Freeform 5"/>
          <p:cNvSpPr/>
          <p:nvPr/>
        </p:nvSpPr>
        <p:spPr>
          <a:xfrm>
            <a:off x="13596339" y="1898421"/>
            <a:ext cx="4040445" cy="4740382"/>
          </a:xfrm>
          <a:custGeom>
            <a:avLst/>
            <a:gdLst/>
            <a:ahLst/>
            <a:cxnLst/>
            <a:rect l="l" t="t" r="r" b="b"/>
            <a:pathLst>
              <a:path w="4040445" h="4740382">
                <a:moveTo>
                  <a:pt x="0" y="0"/>
                </a:moveTo>
                <a:lnTo>
                  <a:pt x="4040445" y="0"/>
                </a:lnTo>
                <a:lnTo>
                  <a:pt x="4040445" y="4740382"/>
                </a:lnTo>
                <a:lnTo>
                  <a:pt x="0" y="47403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787" r="-28864" b="-11743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6" name="Freeform 6"/>
          <p:cNvSpPr/>
          <p:nvPr/>
        </p:nvSpPr>
        <p:spPr>
          <a:xfrm>
            <a:off x="11431553" y="5583293"/>
            <a:ext cx="3315452" cy="4424781"/>
          </a:xfrm>
          <a:custGeom>
            <a:avLst/>
            <a:gdLst/>
            <a:ahLst/>
            <a:cxnLst/>
            <a:rect l="l" t="t" r="r" b="b"/>
            <a:pathLst>
              <a:path w="3315452" h="4424781">
                <a:moveTo>
                  <a:pt x="0" y="0"/>
                </a:moveTo>
                <a:lnTo>
                  <a:pt x="3315452" y="0"/>
                </a:lnTo>
                <a:lnTo>
                  <a:pt x="3315452" y="4424781"/>
                </a:lnTo>
                <a:lnTo>
                  <a:pt x="0" y="44247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6099" t="-22972" r="-70077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7" name="Freeform 7"/>
          <p:cNvSpPr/>
          <p:nvPr/>
        </p:nvSpPr>
        <p:spPr>
          <a:xfrm>
            <a:off x="3804430" y="5713271"/>
            <a:ext cx="3304835" cy="4294803"/>
          </a:xfrm>
          <a:custGeom>
            <a:avLst/>
            <a:gdLst/>
            <a:ahLst/>
            <a:cxnLst/>
            <a:rect l="l" t="t" r="r" b="b"/>
            <a:pathLst>
              <a:path w="3304835" h="4294803">
                <a:moveTo>
                  <a:pt x="0" y="0"/>
                </a:moveTo>
                <a:lnTo>
                  <a:pt x="3304835" y="0"/>
                </a:lnTo>
                <a:lnTo>
                  <a:pt x="3304835" y="4294803"/>
                </a:lnTo>
                <a:lnTo>
                  <a:pt x="0" y="42948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8029" t="-7868" r="-97401" b="-23167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752565" y="723942"/>
            <a:ext cx="1193763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Ondrej KUBO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76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Open Sans Bold</vt:lpstr>
      <vt:lpstr>Calibri</vt:lpstr>
      <vt:lpstr>Open Sans Bold Italics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prezentacia_triatlonista_2023</dc:title>
  <dc:creator>Skanderova,Jana,CZ-Praha,Nespresso B2B</dc:creator>
  <cp:lastModifiedBy>Skanderova,Jana,CZ-Praha,Nespresso B2B</cp:lastModifiedBy>
  <cp:revision>3</cp:revision>
  <dcterms:created xsi:type="dcterms:W3CDTF">2006-08-16T00:00:00Z</dcterms:created>
  <dcterms:modified xsi:type="dcterms:W3CDTF">2024-02-01T09:09:18Z</dcterms:modified>
  <dc:identifier>DAF2YkX7hkY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2024-02-01T09:08:17Z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783824d7-f688-479d-bdfd-487400f6bb4e</vt:lpwstr>
  </property>
  <property fmtid="{D5CDD505-2E9C-101B-9397-08002B2CF9AE}" pid="8" name="MSIP_Label_1ada0a2f-b917-4d51-b0d0-d418a10c8b23_ContentBits">
    <vt:lpwstr>0</vt:lpwstr>
  </property>
</Properties>
</file>