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9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pen Sans Bold" panose="020B0604020202020204" charset="0"/>
      <p:regular r:id="rId8"/>
      <p:bold r:id="rId9"/>
    </p:embeddedFont>
    <p:embeddedFont>
      <p:font typeface="Open Sans Bold Italics" panose="020B060402020202020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38" autoAdjust="0"/>
  </p:normalViewPr>
  <p:slideViewPr>
    <p:cSldViewPr>
      <p:cViewPr varScale="1">
        <p:scale>
          <a:sx n="37" d="100"/>
          <a:sy n="37" d="100"/>
        </p:scale>
        <p:origin x="98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0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04324" y="291587"/>
            <a:ext cx="2989761" cy="1055210"/>
          </a:xfrm>
          <a:custGeom>
            <a:avLst/>
            <a:gdLst/>
            <a:ahLst/>
            <a:cxnLst/>
            <a:rect l="l" t="t" r="r" b="b"/>
            <a:pathLst>
              <a:path w="2989761" h="1055210">
                <a:moveTo>
                  <a:pt x="0" y="0"/>
                </a:moveTo>
                <a:lnTo>
                  <a:pt x="2989762" y="0"/>
                </a:lnTo>
                <a:lnTo>
                  <a:pt x="2989762" y="1055210"/>
                </a:lnTo>
                <a:lnTo>
                  <a:pt x="0" y="10552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3" name="Freeform 3"/>
          <p:cNvSpPr/>
          <p:nvPr/>
        </p:nvSpPr>
        <p:spPr>
          <a:xfrm>
            <a:off x="952186" y="2077355"/>
            <a:ext cx="7970848" cy="7359879"/>
          </a:xfrm>
          <a:custGeom>
            <a:avLst/>
            <a:gdLst/>
            <a:ahLst/>
            <a:cxnLst/>
            <a:rect l="l" t="t" r="r" b="b"/>
            <a:pathLst>
              <a:path w="7970848" h="7359879">
                <a:moveTo>
                  <a:pt x="0" y="0"/>
                </a:moveTo>
                <a:lnTo>
                  <a:pt x="7970848" y="0"/>
                </a:lnTo>
                <a:lnTo>
                  <a:pt x="7970848" y="7359879"/>
                </a:lnTo>
                <a:lnTo>
                  <a:pt x="0" y="73598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5730" r="-2772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4" name="TextBox 4"/>
          <p:cNvSpPr txBox="1"/>
          <p:nvPr/>
        </p:nvSpPr>
        <p:spPr>
          <a:xfrm>
            <a:off x="722486" y="723942"/>
            <a:ext cx="987191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Open Sans Bold"/>
              </a:rPr>
              <a:t>Ivana KURIAČKOVÁ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829800" y="1991630"/>
            <a:ext cx="8875581" cy="67225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000" dirty="0">
                <a:solidFill>
                  <a:srgbClr val="FFFFFF"/>
                </a:solidFill>
                <a:latin typeface="Open Sans Bold Italics"/>
              </a:rPr>
              <a:t>TOP </a:t>
            </a:r>
            <a:r>
              <a:rPr lang="en-US" sz="4000" dirty="0" err="1">
                <a:solidFill>
                  <a:srgbClr val="FFFFFF"/>
                </a:solidFill>
                <a:latin typeface="Open Sans Bold Italics"/>
              </a:rPr>
              <a:t>úspechy</a:t>
            </a:r>
            <a:r>
              <a:rPr lang="en-US" sz="4000" dirty="0">
                <a:solidFill>
                  <a:srgbClr val="FFFFFF"/>
                </a:solidFill>
                <a:latin typeface="Open Sans Bold Italics"/>
              </a:rPr>
              <a:t> v </a:t>
            </a:r>
            <a:r>
              <a:rPr lang="en-US" sz="4000" dirty="0" err="1">
                <a:solidFill>
                  <a:srgbClr val="FFFFFF"/>
                </a:solidFill>
                <a:latin typeface="Open Sans Bold Italics"/>
              </a:rPr>
              <a:t>sezóne</a:t>
            </a:r>
            <a:r>
              <a:rPr lang="sk-SK" sz="4000" dirty="0">
                <a:solidFill>
                  <a:srgbClr val="FFFFFF"/>
                </a:solidFill>
                <a:latin typeface="Open Sans Bold Italics"/>
              </a:rPr>
              <a:t> 2023</a:t>
            </a:r>
            <a:r>
              <a:rPr lang="en-US" sz="4000" dirty="0">
                <a:solidFill>
                  <a:srgbClr val="FFFFFF"/>
                </a:solidFill>
                <a:latin typeface="Open Sans Bold Italics"/>
              </a:rPr>
              <a:t>:</a:t>
            </a:r>
          </a:p>
          <a:p>
            <a:pPr>
              <a:lnSpc>
                <a:spcPts val="2100"/>
              </a:lnSpc>
            </a:pPr>
            <a:endParaRPr lang="en-US" sz="4000" dirty="0">
              <a:solidFill>
                <a:srgbClr val="FFFFFF"/>
              </a:solidFill>
              <a:latin typeface="Open Sans Bold Italics"/>
            </a:endParaRPr>
          </a:p>
          <a:p>
            <a:pPr>
              <a:lnSpc>
                <a:spcPts val="2100"/>
              </a:lnSpc>
            </a:pPr>
            <a:endParaRPr lang="en-US" sz="4000" dirty="0">
              <a:solidFill>
                <a:srgbClr val="FFFFFF"/>
              </a:solidFill>
              <a:latin typeface="Open Sans Bold Italics"/>
            </a:endParaRP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1.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ÁzP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Samarkand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1.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AmP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Pucón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2.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AmP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Villarrica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2.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AmP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Havana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9.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SP,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Changdu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12.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SP,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Yeongdo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14.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SP,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Weihai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15.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SP,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Miyazaki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30.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EH,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Krakov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  <a:endParaRPr lang="sk-SK" sz="2699" dirty="0">
              <a:solidFill>
                <a:srgbClr val="FFFFFF"/>
              </a:solidFill>
              <a:latin typeface="Open Sans Bold"/>
            </a:endParaRPr>
          </a:p>
          <a:p>
            <a:pPr>
              <a:lnSpc>
                <a:spcPts val="4319"/>
              </a:lnSpc>
            </a:pPr>
            <a:r>
              <a:rPr lang="sk-SK" sz="2699" dirty="0">
                <a:solidFill>
                  <a:srgbClr val="FFFFFF"/>
                </a:solidFill>
                <a:latin typeface="Open Sans Bold"/>
              </a:rPr>
              <a:t>1.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M-SR,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0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04324" y="291587"/>
            <a:ext cx="2989761" cy="1055210"/>
          </a:xfrm>
          <a:custGeom>
            <a:avLst/>
            <a:gdLst/>
            <a:ahLst/>
            <a:cxnLst/>
            <a:rect l="l" t="t" r="r" b="b"/>
            <a:pathLst>
              <a:path w="2989761" h="1055210">
                <a:moveTo>
                  <a:pt x="0" y="0"/>
                </a:moveTo>
                <a:lnTo>
                  <a:pt x="2989762" y="0"/>
                </a:lnTo>
                <a:lnTo>
                  <a:pt x="2989762" y="1055210"/>
                </a:lnTo>
                <a:lnTo>
                  <a:pt x="0" y="10552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3" name="Freeform 3"/>
          <p:cNvSpPr/>
          <p:nvPr/>
        </p:nvSpPr>
        <p:spPr>
          <a:xfrm>
            <a:off x="555893" y="2003699"/>
            <a:ext cx="3789176" cy="5154120"/>
          </a:xfrm>
          <a:custGeom>
            <a:avLst/>
            <a:gdLst/>
            <a:ahLst/>
            <a:cxnLst/>
            <a:rect l="l" t="t" r="r" b="b"/>
            <a:pathLst>
              <a:path w="3789176" h="5154120">
                <a:moveTo>
                  <a:pt x="0" y="0"/>
                </a:moveTo>
                <a:lnTo>
                  <a:pt x="3789176" y="0"/>
                </a:lnTo>
                <a:lnTo>
                  <a:pt x="3789176" y="5154120"/>
                </a:lnTo>
                <a:lnTo>
                  <a:pt x="0" y="51541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5698" t="-23989" r="-97281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4" name="Freeform 4"/>
          <p:cNvSpPr/>
          <p:nvPr/>
        </p:nvSpPr>
        <p:spPr>
          <a:xfrm>
            <a:off x="13013487" y="2003699"/>
            <a:ext cx="4599370" cy="4912742"/>
          </a:xfrm>
          <a:custGeom>
            <a:avLst/>
            <a:gdLst/>
            <a:ahLst/>
            <a:cxnLst/>
            <a:rect l="l" t="t" r="r" b="b"/>
            <a:pathLst>
              <a:path w="4599370" h="4912742">
                <a:moveTo>
                  <a:pt x="0" y="0"/>
                </a:moveTo>
                <a:lnTo>
                  <a:pt x="4599371" y="0"/>
                </a:lnTo>
                <a:lnTo>
                  <a:pt x="4599371" y="4912742"/>
                </a:lnTo>
                <a:lnTo>
                  <a:pt x="0" y="49127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9099" r="-21120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5" name="Freeform 5"/>
          <p:cNvSpPr/>
          <p:nvPr/>
        </p:nvSpPr>
        <p:spPr>
          <a:xfrm>
            <a:off x="5687492" y="2003699"/>
            <a:ext cx="5961688" cy="5209824"/>
          </a:xfrm>
          <a:custGeom>
            <a:avLst/>
            <a:gdLst/>
            <a:ahLst/>
            <a:cxnLst/>
            <a:rect l="l" t="t" r="r" b="b"/>
            <a:pathLst>
              <a:path w="5961688" h="5209824">
                <a:moveTo>
                  <a:pt x="0" y="0"/>
                </a:moveTo>
                <a:lnTo>
                  <a:pt x="5961688" y="0"/>
                </a:lnTo>
                <a:lnTo>
                  <a:pt x="5961688" y="5209825"/>
                </a:lnTo>
                <a:lnTo>
                  <a:pt x="0" y="52098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8948" r="-12133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6" name="Freeform 6"/>
          <p:cNvSpPr/>
          <p:nvPr/>
        </p:nvSpPr>
        <p:spPr>
          <a:xfrm>
            <a:off x="10410241" y="5143500"/>
            <a:ext cx="4106198" cy="4526395"/>
          </a:xfrm>
          <a:custGeom>
            <a:avLst/>
            <a:gdLst/>
            <a:ahLst/>
            <a:cxnLst/>
            <a:rect l="l" t="t" r="r" b="b"/>
            <a:pathLst>
              <a:path w="4106198" h="4526395">
                <a:moveTo>
                  <a:pt x="0" y="0"/>
                </a:moveTo>
                <a:lnTo>
                  <a:pt x="4106198" y="0"/>
                </a:lnTo>
                <a:lnTo>
                  <a:pt x="4106198" y="4526395"/>
                </a:lnTo>
                <a:lnTo>
                  <a:pt x="0" y="45263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2250" t="-15398" r="-58560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7" name="Freeform 7"/>
          <p:cNvSpPr/>
          <p:nvPr/>
        </p:nvSpPr>
        <p:spPr>
          <a:xfrm>
            <a:off x="3331576" y="5143500"/>
            <a:ext cx="3226094" cy="4526395"/>
          </a:xfrm>
          <a:custGeom>
            <a:avLst/>
            <a:gdLst/>
            <a:ahLst/>
            <a:cxnLst/>
            <a:rect l="l" t="t" r="r" b="b"/>
            <a:pathLst>
              <a:path w="3226094" h="4526395">
                <a:moveTo>
                  <a:pt x="0" y="0"/>
                </a:moveTo>
                <a:lnTo>
                  <a:pt x="3226094" y="0"/>
                </a:lnTo>
                <a:lnTo>
                  <a:pt x="3226094" y="4526395"/>
                </a:lnTo>
                <a:lnTo>
                  <a:pt x="0" y="452639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9144" r="-61313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8" name="TextBox 8"/>
          <p:cNvSpPr txBox="1"/>
          <p:nvPr/>
        </p:nvSpPr>
        <p:spPr>
          <a:xfrm>
            <a:off x="751533" y="723942"/>
            <a:ext cx="987191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Open Sans Bold"/>
              </a:rPr>
              <a:t>Ivana KURIAČKOVÁ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118</Words>
  <Application>Microsoft Office PowerPoint</Application>
  <PresentationFormat>Custom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Open Sans Bold Italics</vt:lpstr>
      <vt:lpstr>Open Sans Bold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prezentacia_triatlonista_2023</dc:title>
  <dc:creator>Skanderova,Jana,CZ-Praha,Nespresso B2B</dc:creator>
  <cp:lastModifiedBy>Skanderova,Jana,CZ-Praha,Nespresso B2B</cp:lastModifiedBy>
  <cp:revision>4</cp:revision>
  <dcterms:created xsi:type="dcterms:W3CDTF">2006-08-16T00:00:00Z</dcterms:created>
  <dcterms:modified xsi:type="dcterms:W3CDTF">2024-01-31T19:55:32Z</dcterms:modified>
  <dc:identifier>DAF2YkX7hkY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etDate">
    <vt:lpwstr>2024-01-30T11:39:48Z</vt:lpwstr>
  </property>
  <property fmtid="{D5CDD505-2E9C-101B-9397-08002B2CF9AE}" pid="4" name="MSIP_Label_1ada0a2f-b917-4d51-b0d0-d418a10c8b23_Method">
    <vt:lpwstr>Standard</vt:lpwstr>
  </property>
  <property fmtid="{D5CDD505-2E9C-101B-9397-08002B2CF9AE}" pid="5" name="MSIP_Label_1ada0a2f-b917-4d51-b0d0-d418a10c8b23_Name">
    <vt:lpwstr>1ada0a2f-b917-4d51-b0d0-d418a10c8b23</vt:lpwstr>
  </property>
  <property fmtid="{D5CDD505-2E9C-101B-9397-08002B2CF9AE}" pid="6" name="MSIP_Label_1ada0a2f-b917-4d51-b0d0-d418a10c8b23_SiteId">
    <vt:lpwstr>12a3af23-a769-4654-847f-958f3d479f4a</vt:lpwstr>
  </property>
  <property fmtid="{D5CDD505-2E9C-101B-9397-08002B2CF9AE}" pid="7" name="MSIP_Label_1ada0a2f-b917-4d51-b0d0-d418a10c8b23_ActionId">
    <vt:lpwstr>0a60f5d9-882d-405c-8550-722ef3daeffc</vt:lpwstr>
  </property>
  <property fmtid="{D5CDD505-2E9C-101B-9397-08002B2CF9AE}" pid="8" name="MSIP_Label_1ada0a2f-b917-4d51-b0d0-d418a10c8b23_ContentBits">
    <vt:lpwstr>0</vt:lpwstr>
  </property>
</Properties>
</file>